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sldIdLst>
    <p:sldId id="10702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94719"/>
  </p:normalViewPr>
  <p:slideViewPr>
    <p:cSldViewPr snapToGrid="0">
      <p:cViewPr varScale="1">
        <p:scale>
          <a:sx n="132" d="100"/>
          <a:sy n="132" d="100"/>
        </p:scale>
        <p:origin x="-5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F3E4C-89D5-475E-9E39-F8AAE980109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50AD6-F557-413F-B648-D631B81B8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2025/7/1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2025/7/1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0C954-E00A-47CF-BCA8-0CF111024EA7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512999" flipV="1">
            <a:off x="728933" y="54826"/>
            <a:ext cx="7775807" cy="15070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0551" y="260293"/>
            <a:ext cx="6772343" cy="11663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79638" y="43134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复合关系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2452987" y="2562780"/>
            <a:ext cx="3010641" cy="3501309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971320" y="891858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782895" y="531620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694821" y="1044637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: 圆角 10"/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矩形: 圆角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4"/>
                <a:stretch>
                  <a:fillRect b="-4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129934" y="-54744"/>
            <a:ext cx="263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推理复杂度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08020" y="49174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49462" y="8767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函数关系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81253" y="21562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对称性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25069" y="-57234"/>
            <a:ext cx="257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记忆复杂度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箭头: 右 23"/>
              <p:cNvSpPr/>
              <p:nvPr/>
            </p:nvSpPr>
            <p:spPr>
              <a:xfrm>
                <a:off x="247519" y="6109388"/>
                <a:ext cx="11771658" cy="844126"/>
              </a:xfrm>
              <a:prstGeom prst="rightArrow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 Antiqua" panose="02040602050305030304"/>
                    <a:ea typeface="黑体"/>
                  </a:rPr>
                  <a:t> </a:t>
                </a:r>
                <a:r>
                  <a:rPr lang="zh-CN" altLang="en-US" sz="2800" dirty="0">
                    <a:solidFill>
                      <a:srgbClr val="FFFFFF"/>
                    </a:solidFill>
                    <a:latin typeface="Book Antiqua" panose="02040602050305030304"/>
                    <a:ea typeface="黑体"/>
                  </a:rPr>
                  <a:t>逐渐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 Antiqua" panose="02040602050305030304"/>
                    <a:ea typeface="黑体"/>
                  </a:rPr>
                  <a:t>变大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箭头: 右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6109388"/>
                <a:ext cx="11771658" cy="844126"/>
              </a:xfrm>
              <a:prstGeom prst="rightArrow">
                <a:avLst/>
              </a:prstGeom>
              <a:blipFill rotWithShape="1">
                <a:blip r:embed="rId6"/>
                <a:stretch>
                  <a:fillRect l="-166" t="-5498" r="-227" b="-5385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1B39FEA-270E-50D3-2B31-0285104176EE}"/>
              </a:ext>
            </a:extLst>
          </p:cNvPr>
          <p:cNvSpPr txBox="1"/>
          <p:nvPr/>
        </p:nvSpPr>
        <p:spPr>
          <a:xfrm>
            <a:off x="2611887" y="2751051"/>
            <a:ext cx="2692838" cy="312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" altLang="zh-CN" dirty="0"/>
              <a:t>(a, b, x) = (b, a, x) = x + 6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c, x) = (c, a, x) = x + 3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d, x) = (d, a, x) = x - 3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b, x) = (b, c, x) = x - 1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(d, b, x) = (b, d, x) = x - 9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d, x) = (d, c, x) = x + 6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a, x) = x + 10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(b, b, x) = x + 2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c, x) = x - 4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(d, d, x) = x - 16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47DAF2-ACFF-3A80-1F67-5A29AC7DCAA6}"/>
              </a:ext>
            </a:extLst>
          </p:cNvPr>
          <p:cNvSpPr txBox="1"/>
          <p:nvPr/>
        </p:nvSpPr>
        <p:spPr>
          <a:xfrm>
            <a:off x="5897092" y="1247411"/>
            <a:ext cx="1872555" cy="495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dirty="0"/>
              <a:t>(a, b,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a,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c, x) = x + 3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a, x) = x + 3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d, x) = x - 3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a, x) = x - 3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b, x) = x - 1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c, x) = x - 1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b, x) = x - 9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d, x) = x - 9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d,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c,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a, x) = x + 10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b, x) = x + 2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c, x) = x - 4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d, x) = x - 16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B92C7D-02DE-05CE-2672-28DC6DD47544}"/>
              </a:ext>
            </a:extLst>
          </p:cNvPr>
          <p:cNvSpPr txBox="1"/>
          <p:nvPr/>
        </p:nvSpPr>
        <p:spPr>
          <a:xfrm>
            <a:off x="8504824" y="1487150"/>
            <a:ext cx="4001645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(a, b, 21) = 27, (b, a, 29) = 35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(b, a, 50) = 56, (a, b, 31) = 37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c, 16) = 19, (c, a, 16) = 19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d, 67) = 64, (d, a, 99) = 96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b, 60) = 59, (b, c, 50) = 49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(d, b, 48) = 39, (b, d, 33) = 24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d, 77) = 83, (d, c, 90) = 96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a, 58) = 68, (a, a, 51) = 61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(b, b, 46) = 48, (b, b, 35) = 37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c, 36) = 32, (c, c, 29) = 25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(d, d, 88) = 54, (d, d, 46) = 30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625</Words>
  <Application>Microsoft Macintosh PowerPoint</Application>
  <PresentationFormat>宽屏</PresentationFormat>
  <Paragraphs>53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Book Antiqua</vt:lpstr>
      <vt:lpstr>Cambria Math</vt:lpstr>
      <vt:lpstr>Georgia</vt:lpstr>
      <vt:lpstr>Times New Roman</vt:lpstr>
      <vt:lpstr>Office 主题​​</vt:lpstr>
      <vt:lpstr>9_自定义设计方案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zhiqin xu</dc:creator>
  <cp:lastModifiedBy>Eric Chow</cp:lastModifiedBy>
  <cp:revision>7</cp:revision>
  <dcterms:created xsi:type="dcterms:W3CDTF">2025-07-01T11:31:44Z</dcterms:created>
  <dcterms:modified xsi:type="dcterms:W3CDTF">2025-07-01T11:52:20Z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755ED283408A443A20C763680C81D902_43</vt:lpwstr>
  </property>
  <property fmtid="{D5CDD505-2E9C-101B-9397-08002B2CF9AE}" pid="3" name="KSOProductBuildVer">
    <vt:lpwstr>2052-7.5.1.8994</vt:lpwstr>
  </property>
</Properties>
</file>